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ustomXml" Target="../customXml/item3.xml"/><Relationship Id="rId2" Type="http://schemas.openxmlformats.org/officeDocument/2006/relationships/theme" Target="theme/them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tableStyles" Target="tableStyles.xml"/><Relationship Id="rId15" Type="http://schemas.openxmlformats.org/officeDocument/2006/relationships/customXml" Target="../customXml/item1.xml"/><Relationship Id="rId10" Type="http://schemas.openxmlformats.org/officeDocument/2006/relationships/slide" Target="slides/slide5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empty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04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empty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04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empty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04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empty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04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empty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04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100953" y="6984060"/>
            <a:ext cx="3096259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empty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04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Relationship Id="rId3" Type="http://schemas.openxmlformats.org/officeDocument/2006/relationships/image" Target="../media/image7.jpg"/><Relationship Id="rId4" Type="http://schemas.openxmlformats.org/officeDocument/2006/relationships/image" Target="../media/image8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Relationship Id="rId3" Type="http://schemas.openxmlformats.org/officeDocument/2006/relationships/image" Target="../media/image10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Relationship Id="rId3" Type="http://schemas.openxmlformats.org/officeDocument/2006/relationships/image" Target="../media/image12.jpg"/><Relationship Id="rId4" Type="http://schemas.openxmlformats.org/officeDocument/2006/relationships/image" Target="../media/image13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5179695" cy="19196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Create</a:t>
            </a:r>
            <a:r>
              <a:rPr dirty="0" sz="1600" spc="-2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an</a:t>
            </a:r>
            <a:r>
              <a:rPr dirty="0" sz="1600" spc="-2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empty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tool</a:t>
            </a:r>
            <a:r>
              <a:rPr dirty="0" sz="1600" spc="-30" b="1">
                <a:latin typeface="Artifakt Element"/>
                <a:cs typeface="Artifakt Element"/>
              </a:rPr>
              <a:t> </a:t>
            </a:r>
            <a:r>
              <a:rPr dirty="0" sz="1600" spc="-10" b="1">
                <a:latin typeface="Artifakt Element"/>
                <a:cs typeface="Artifakt Element"/>
              </a:rPr>
              <a:t>library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Cloud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access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any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computer.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Verify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user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preferences.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empty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library.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5792089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7"/>
                </a:lnTo>
                <a:lnTo>
                  <a:pt x="8267446" y="18287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06520" y="3147567"/>
            <a:ext cx="2589303" cy="1113800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264277"/>
            <a:ext cx="129159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empty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04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889885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1.</a:t>
            </a:r>
            <a:r>
              <a:rPr dirty="0" sz="1100" spc="18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libraries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independent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50">
                <a:latin typeface="Artifakt Element"/>
                <a:cs typeface="Artifakt Element"/>
              </a:rPr>
              <a:t>a </a:t>
            </a:r>
            <a:r>
              <a:rPr dirty="0" sz="1100">
                <a:latin typeface="Artifakt Element"/>
                <a:cs typeface="Artifakt Element"/>
              </a:rPr>
              <a:t>design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work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file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previous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video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new </a:t>
            </a:r>
            <a:r>
              <a:rPr dirty="0" sz="1100">
                <a:latin typeface="Artifakt Element"/>
                <a:cs typeface="Artifakt Element"/>
              </a:rPr>
              <a:t>Untitled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design.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Either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way,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make</a:t>
            </a:r>
            <a:r>
              <a:rPr dirty="0" sz="1100" spc="-20">
                <a:latin typeface="Artifakt Element"/>
                <a:cs typeface="Artifakt Element"/>
              </a:rPr>
              <a:t> sure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Manufacture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workspace.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320410" y="4087748"/>
            <a:ext cx="26803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Navigate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Manufacture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workspace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2832862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empty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04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96845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2.</a:t>
            </a:r>
            <a:r>
              <a:rPr dirty="0" sz="1100" spc="14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preferences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by </a:t>
            </a:r>
            <a:r>
              <a:rPr dirty="0" sz="1100">
                <a:latin typeface="Artifakt Element"/>
                <a:cs typeface="Artifakt Element"/>
              </a:rPr>
              <a:t>clicking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photo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initials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screen’s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top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right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corner.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Select </a:t>
            </a:r>
            <a:r>
              <a:rPr dirty="0" sz="1100">
                <a:latin typeface="Artifakt Element"/>
                <a:cs typeface="Artifakt Element"/>
              </a:rPr>
              <a:t>Preferences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menu.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642228" y="2962783"/>
            <a:ext cx="236093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Navigate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your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user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preferences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580612"/>
            <a:ext cx="2416810" cy="44640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1100" b="1">
                <a:latin typeface="Artifakt Element"/>
                <a:cs typeface="Artifakt Element"/>
              </a:rPr>
              <a:t>3.</a:t>
            </a:r>
            <a:r>
              <a:rPr dirty="0" sz="1100" spc="114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Activate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Preferences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dialog’s</a:t>
            </a:r>
            <a:endParaRPr sz="1100">
              <a:latin typeface="Artifakt Element"/>
              <a:cs typeface="Artifakt Element"/>
            </a:endParaRPr>
          </a:p>
          <a:p>
            <a:pPr marL="241300">
              <a:lnSpc>
                <a:spcPct val="100000"/>
              </a:lnSpc>
              <a:spcBef>
                <a:spcPts val="335"/>
              </a:spcBef>
            </a:pPr>
            <a:r>
              <a:rPr dirty="0" sz="1100">
                <a:latin typeface="Artifakt Element"/>
                <a:cs typeface="Artifakt Element"/>
              </a:rPr>
              <a:t>Manufacture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section.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489828" y="5206365"/>
            <a:ext cx="251142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Navigate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Manufacture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section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440302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17070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628644"/>
            <a:ext cx="2777489" cy="146240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empty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04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976245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4.</a:t>
            </a:r>
            <a:r>
              <a:rPr dirty="0" sz="1100" spc="114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Make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Enable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Cloud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Libraries </a:t>
            </a:r>
            <a:r>
              <a:rPr dirty="0" sz="1100">
                <a:latin typeface="Artifakt Element"/>
                <a:cs typeface="Artifakt Element"/>
              </a:rPr>
              <a:t>option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checked,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explore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other </a:t>
            </a:r>
            <a:r>
              <a:rPr dirty="0" sz="1100">
                <a:latin typeface="Artifakt Element"/>
                <a:cs typeface="Artifakt Element"/>
              </a:rPr>
              <a:t>options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toggle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customize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your </a:t>
            </a:r>
            <a:r>
              <a:rPr dirty="0" sz="1100" spc="-10">
                <a:latin typeface="Artifakt Element"/>
                <a:cs typeface="Artifakt Element"/>
              </a:rPr>
              <a:t>experience.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206110" y="2340609"/>
            <a:ext cx="27946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Activate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Enable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Cloud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Libraries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2958819"/>
            <a:ext cx="2924175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5.</a:t>
            </a:r>
            <a:r>
              <a:rPr dirty="0" sz="1100" spc="13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also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specify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your </a:t>
            </a:r>
            <a:r>
              <a:rPr dirty="0" sz="1100">
                <a:latin typeface="Artifakt Element"/>
                <a:cs typeface="Artifakt Element"/>
              </a:rPr>
              <a:t>preferred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app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editing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post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processed </a:t>
            </a:r>
            <a:r>
              <a:rPr dirty="0" sz="1100">
                <a:latin typeface="Artifakt Element"/>
                <a:cs typeface="Artifakt Element"/>
              </a:rPr>
              <a:t>NC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codes,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logs,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post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processors.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105525" y="4412360"/>
            <a:ext cx="189738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5.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your</a:t>
            </a:r>
            <a:r>
              <a:rPr dirty="0" sz="900" spc="-10" i="1">
                <a:latin typeface="Artifakt Element"/>
                <a:cs typeface="Artifakt Element"/>
              </a:rPr>
              <a:t> preferred </a:t>
            </a:r>
            <a:r>
              <a:rPr dirty="0" sz="900" spc="-25" i="1">
                <a:latin typeface="Artifakt Element"/>
                <a:cs typeface="Artifakt Element"/>
              </a:rPr>
              <a:t>app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816986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2055622" y="5030190"/>
            <a:ext cx="2568575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6.</a:t>
            </a:r>
            <a:r>
              <a:rPr dirty="0" sz="1100" spc="12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after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finish </a:t>
            </a:r>
            <a:r>
              <a:rPr dirty="0" sz="1100">
                <a:latin typeface="Artifakt Element"/>
                <a:cs typeface="Artifakt Element"/>
              </a:rPr>
              <a:t>customizing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user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preferences.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6747129" y="6313170"/>
            <a:ext cx="125412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6.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OK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dialog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2001266" y="4889893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83"/>
                </a:lnTo>
                <a:lnTo>
                  <a:pt x="2915666" y="6083"/>
                </a:lnTo>
                <a:lnTo>
                  <a:pt x="2915666" y="0"/>
                </a:lnTo>
                <a:close/>
              </a:path>
              <a:path w="6059170" h="6350">
                <a:moveTo>
                  <a:pt x="3144380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83"/>
                </a:lnTo>
                <a:lnTo>
                  <a:pt x="2921889" y="6083"/>
                </a:lnTo>
                <a:lnTo>
                  <a:pt x="3144380" y="6083"/>
                </a:lnTo>
                <a:lnTo>
                  <a:pt x="3144380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83"/>
                </a:lnTo>
                <a:lnTo>
                  <a:pt x="3150489" y="6083"/>
                </a:lnTo>
                <a:lnTo>
                  <a:pt x="6058916" y="6083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62054" y="1212464"/>
            <a:ext cx="2527515" cy="1017655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006851"/>
            <a:ext cx="2777489" cy="1294891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89220" y="5078018"/>
            <a:ext cx="2798826" cy="1123264"/>
          </a:xfrm>
          <a:prstGeom prst="rect">
            <a:avLst/>
          </a:prstGeom>
        </p:spPr>
      </p:pic>
      <p:sp>
        <p:nvSpPr>
          <p:cNvPr id="13" name="object 1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empty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04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91130" cy="44640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1100" b="1">
                <a:latin typeface="Artifakt Element"/>
                <a:cs typeface="Artifakt Element"/>
              </a:rPr>
              <a:t>7.</a:t>
            </a:r>
            <a:r>
              <a:rPr dirty="0" sz="1100" spc="16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If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Browser’s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units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</a:t>
            </a:r>
            <a:endParaRPr sz="1100">
              <a:latin typeface="Artifakt Element"/>
              <a:cs typeface="Artifakt Element"/>
            </a:endParaRPr>
          </a:p>
          <a:p>
            <a:pPr marL="241300">
              <a:lnSpc>
                <a:spcPct val="100000"/>
              </a:lnSpc>
              <a:spcBef>
                <a:spcPts val="335"/>
              </a:spcBef>
            </a:pPr>
            <a:r>
              <a:rPr dirty="0" sz="1100">
                <a:latin typeface="Artifakt Element"/>
                <a:cs typeface="Artifakt Element"/>
              </a:rPr>
              <a:t>Millimeter,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Change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Active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Units.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954648" y="2808859"/>
            <a:ext cx="20459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7.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Library</a:t>
            </a:r>
            <a:r>
              <a:rPr dirty="0" sz="900" spc="-10" i="1">
                <a:latin typeface="Artifakt Element"/>
                <a:cs typeface="Artifakt Element"/>
              </a:rPr>
              <a:t> dialog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423640"/>
            <a:ext cx="2707640" cy="4495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64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8.</a:t>
            </a:r>
            <a:r>
              <a:rPr dirty="0" sz="1100" spc="10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Inch option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 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Unit </a:t>
            </a:r>
            <a:r>
              <a:rPr dirty="0" sz="1100">
                <a:latin typeface="Artifakt Element"/>
                <a:cs typeface="Artifakt Element"/>
              </a:rPr>
              <a:t>System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menu,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942457" y="4765929"/>
            <a:ext cx="20580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8.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Library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dialog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284867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83"/>
                </a:lnTo>
                <a:lnTo>
                  <a:pt x="2915666" y="6083"/>
                </a:lnTo>
                <a:lnTo>
                  <a:pt x="29156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83"/>
                </a:lnTo>
                <a:lnTo>
                  <a:pt x="2921889" y="6083"/>
                </a:lnTo>
                <a:lnTo>
                  <a:pt x="6058916" y="6083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32070" y="1138427"/>
            <a:ext cx="2856356" cy="1646701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08320" y="3473450"/>
            <a:ext cx="2379979" cy="118046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empty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04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312035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9.</a:t>
            </a:r>
            <a:r>
              <a:rPr dirty="0" sz="1100" spc="114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Open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by </a:t>
            </a:r>
            <a:r>
              <a:rPr dirty="0" sz="1100">
                <a:latin typeface="Artifakt Element"/>
                <a:cs typeface="Artifakt Element"/>
              </a:rPr>
              <a:t>clicking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Manage&gt;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Library.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947028" y="2200402"/>
            <a:ext cx="2053589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9.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Library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dialog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2818612"/>
            <a:ext cx="2684780" cy="1290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10.</a:t>
            </a:r>
            <a:r>
              <a:rPr dirty="0" sz="1100" spc="-4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tool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Cloud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local </a:t>
            </a:r>
            <a:r>
              <a:rPr dirty="0" sz="1100">
                <a:latin typeface="Artifakt Element"/>
                <a:cs typeface="Artifakt Element"/>
              </a:rPr>
              <a:t>machine.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Cloud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library’s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advantage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access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any </a:t>
            </a:r>
            <a:r>
              <a:rPr dirty="0" sz="1100">
                <a:latin typeface="Artifakt Element"/>
                <a:cs typeface="Artifakt Element"/>
              </a:rPr>
              <a:t>computer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after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log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20">
                <a:latin typeface="Artifakt Element"/>
                <a:cs typeface="Artifakt Element"/>
              </a:rPr>
              <a:t> your </a:t>
            </a:r>
            <a:r>
              <a:rPr dirty="0" sz="1100">
                <a:latin typeface="Artifakt Element"/>
                <a:cs typeface="Artifakt Element"/>
              </a:rPr>
              <a:t>Fusion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account.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043040" y="4273677"/>
            <a:ext cx="195770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10.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Note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location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options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678302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2055622" y="4888458"/>
            <a:ext cx="2799715" cy="6597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11.</a:t>
            </a:r>
            <a:r>
              <a:rPr dirty="0" sz="1100" spc="13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Cloud </a:t>
            </a:r>
            <a:r>
              <a:rPr dirty="0" sz="1100">
                <a:latin typeface="Artifakt Element"/>
                <a:cs typeface="Artifakt Element"/>
              </a:rPr>
              <a:t>by </a:t>
            </a:r>
            <a:r>
              <a:rPr dirty="0" sz="1100" spc="-10">
                <a:latin typeface="Artifakt Element"/>
                <a:cs typeface="Artifakt Element"/>
              </a:rPr>
              <a:t>right-</a:t>
            </a:r>
            <a:r>
              <a:rPr dirty="0" sz="1100">
                <a:latin typeface="Artifakt Element"/>
                <a:cs typeface="Artifakt Element"/>
              </a:rPr>
              <a:t>clicking it and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choosing </a:t>
            </a:r>
            <a:r>
              <a:rPr dirty="0" sz="1100" spc="-25">
                <a:latin typeface="Artifakt Element"/>
                <a:cs typeface="Artifakt Element"/>
              </a:rPr>
              <a:t>New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menu.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5905880" y="5907785"/>
            <a:ext cx="19812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11.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new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Cloud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library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2001266" y="4749672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6059170" h="6350">
                <a:moveTo>
                  <a:pt x="5950699" y="0"/>
                </a:moveTo>
                <a:lnTo>
                  <a:pt x="5944616" y="0"/>
                </a:ln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50699" y="6096"/>
                </a:lnTo>
                <a:lnTo>
                  <a:pt x="5950699" y="0"/>
                </a:lnTo>
                <a:close/>
              </a:path>
              <a:path w="6059170" h="6350">
                <a:moveTo>
                  <a:pt x="5953747" y="0"/>
                </a:moveTo>
                <a:lnTo>
                  <a:pt x="5950712" y="0"/>
                </a:lnTo>
                <a:lnTo>
                  <a:pt x="5950712" y="6096"/>
                </a:lnTo>
                <a:lnTo>
                  <a:pt x="5953747" y="6096"/>
                </a:lnTo>
                <a:lnTo>
                  <a:pt x="5953747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5959856" y="0"/>
                </a:lnTo>
                <a:lnTo>
                  <a:pt x="5953760" y="0"/>
                </a:lnTo>
                <a:lnTo>
                  <a:pt x="5953760" y="6096"/>
                </a:lnTo>
                <a:lnTo>
                  <a:pt x="5959856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32070" y="1138453"/>
            <a:ext cx="2855595" cy="913278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60631" y="2961847"/>
            <a:ext cx="2294402" cy="1180521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036820" y="4938267"/>
            <a:ext cx="2836291" cy="856615"/>
          </a:xfrm>
          <a:prstGeom prst="rect">
            <a:avLst/>
          </a:prstGeom>
        </p:spPr>
      </p:pic>
      <p:sp>
        <p:nvSpPr>
          <p:cNvPr id="13" name="object 1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empty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04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43835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12.</a:t>
            </a:r>
            <a:r>
              <a:rPr dirty="0" sz="1100" spc="6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Rename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Learn</a:t>
            </a:r>
            <a:r>
              <a:rPr dirty="0" sz="1100" spc="-20" b="1">
                <a:latin typeface="Artifakt Element"/>
                <a:cs typeface="Artifakt Element"/>
              </a:rPr>
              <a:t> </a:t>
            </a:r>
            <a:r>
              <a:rPr dirty="0" sz="1100" spc="-25" b="1">
                <a:latin typeface="Artifakt Element"/>
                <a:cs typeface="Artifakt Element"/>
              </a:rPr>
              <a:t>CAM </a:t>
            </a:r>
            <a:r>
              <a:rPr dirty="0" sz="1100" b="1">
                <a:latin typeface="Artifakt Element"/>
                <a:cs typeface="Artifakt Element"/>
              </a:rPr>
              <a:t>Sample</a:t>
            </a:r>
            <a:r>
              <a:rPr dirty="0" sz="1100" spc="-10" b="1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-</a:t>
            </a:r>
            <a:r>
              <a:rPr dirty="0" sz="1100" spc="-15" b="1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IN</a:t>
            </a:r>
            <a:r>
              <a:rPr dirty="0" sz="1100">
                <a:latin typeface="Artifakt Element"/>
                <a:cs typeface="Artifakt Element"/>
              </a:rPr>
              <a:t>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press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Enter.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698616" y="2133346"/>
            <a:ext cx="218821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12.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Rename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new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Cloud</a:t>
            </a:r>
            <a:r>
              <a:rPr dirty="0" sz="900" spc="-10" i="1">
                <a:latin typeface="Artifakt Element"/>
                <a:cs typeface="Artifakt Element"/>
              </a:rPr>
              <a:t> library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12952" y="1224065"/>
            <a:ext cx="2760285" cy="79904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empty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04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85745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13.</a:t>
            </a:r>
            <a:r>
              <a:rPr dirty="0" sz="1100" spc="1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Cloud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currently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does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have</a:t>
            </a:r>
            <a:r>
              <a:rPr dirty="0" sz="1100" spc="-25">
                <a:latin typeface="Artifakt Element"/>
                <a:cs typeface="Artifakt Element"/>
              </a:rPr>
              <a:t> any </a:t>
            </a:r>
            <a:r>
              <a:rPr dirty="0" sz="1100">
                <a:latin typeface="Artifakt Element"/>
                <a:cs typeface="Artifakt Element"/>
              </a:rPr>
              <a:t>tools.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Existing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copied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pasted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library,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can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scratch.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497448" y="5483732"/>
            <a:ext cx="23907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13.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Notice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not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any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tools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25" i="1">
                <a:latin typeface="Artifakt Element"/>
                <a:cs typeface="Artifakt Element"/>
              </a:rPr>
              <a:t>yet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4089886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empty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04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86380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14.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already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saved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Cloud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does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saved </a:t>
            </a:r>
            <a:r>
              <a:rPr dirty="0" sz="1100">
                <a:latin typeface="Artifakt Element"/>
                <a:cs typeface="Artifakt Element"/>
              </a:rPr>
              <a:t>again.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Close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773292" y="2429383"/>
            <a:ext cx="211328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14.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Close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Library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dialog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53"/>
            <a:ext cx="2836926" cy="1179931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empty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04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E35F41DB-C33A-4E8D-BC4F-65CFF226BFC5}"/>
</file>

<file path=customXml/itemProps2.xml><?xml version="1.0" encoding="utf-8"?>
<ds:datastoreItem xmlns:ds="http://schemas.openxmlformats.org/officeDocument/2006/customXml" ds:itemID="{75A469F7-1E44-4BCA-A6E4-03D6379E8B34}"/>
</file>

<file path=customXml/itemProps3.xml><?xml version="1.0" encoding="utf-8"?>
<ds:datastoreItem xmlns:ds="http://schemas.openxmlformats.org/officeDocument/2006/customXml" ds:itemID="{EFFD8E76-66F9-4986-A3E4-B708A8523CF0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2025-06-13T00:58:53Z</dcterms:created>
  <dcterms:modified xsi:type="dcterms:W3CDTF">2025-06-13T00:58:53Z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2025-06-12T00:00:00Z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